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09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8D49-CE2F-4779-A5E2-DABD399C0114}" type="datetimeFigureOut">
              <a:rPr lang="es-MX" smtClean="0"/>
              <a:t>04/04/2016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DB11-49C5-4159-8631-00F43DA34AC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8778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8D49-CE2F-4779-A5E2-DABD399C0114}" type="datetimeFigureOut">
              <a:rPr lang="es-MX" smtClean="0"/>
              <a:t>04/04/2016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DB11-49C5-4159-8631-00F43DA34AC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5628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8D49-CE2F-4779-A5E2-DABD399C0114}" type="datetimeFigureOut">
              <a:rPr lang="es-MX" smtClean="0"/>
              <a:t>04/04/2016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DB11-49C5-4159-8631-00F43DA34AC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2292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8D49-CE2F-4779-A5E2-DABD399C0114}" type="datetimeFigureOut">
              <a:rPr lang="es-MX" smtClean="0"/>
              <a:t>04/04/2016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DB11-49C5-4159-8631-00F43DA34AC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0305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8D49-CE2F-4779-A5E2-DABD399C0114}" type="datetimeFigureOut">
              <a:rPr lang="es-MX" smtClean="0"/>
              <a:t>04/04/2016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DB11-49C5-4159-8631-00F43DA34AC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9577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8D49-CE2F-4779-A5E2-DABD399C0114}" type="datetimeFigureOut">
              <a:rPr lang="es-MX" smtClean="0"/>
              <a:t>04/04/2016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DB11-49C5-4159-8631-00F43DA34AC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440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8D49-CE2F-4779-A5E2-DABD399C0114}" type="datetimeFigureOut">
              <a:rPr lang="es-MX" smtClean="0"/>
              <a:t>04/04/2016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DB11-49C5-4159-8631-00F43DA34AC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650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8D49-CE2F-4779-A5E2-DABD399C0114}" type="datetimeFigureOut">
              <a:rPr lang="es-MX" smtClean="0"/>
              <a:t>04/04/2016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DB11-49C5-4159-8631-00F43DA34AC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5700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8D49-CE2F-4779-A5E2-DABD399C0114}" type="datetimeFigureOut">
              <a:rPr lang="es-MX" smtClean="0"/>
              <a:t>04/04/2016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DB11-49C5-4159-8631-00F43DA34AC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84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8D49-CE2F-4779-A5E2-DABD399C0114}" type="datetimeFigureOut">
              <a:rPr lang="es-MX" smtClean="0"/>
              <a:t>04/04/2016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DB11-49C5-4159-8631-00F43DA34AC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3725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8D49-CE2F-4779-A5E2-DABD399C0114}" type="datetimeFigureOut">
              <a:rPr lang="es-MX" smtClean="0"/>
              <a:t>04/04/2016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DB11-49C5-4159-8631-00F43DA34AC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1091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28D49-CE2F-4779-A5E2-DABD399C0114}" type="datetimeFigureOut">
              <a:rPr lang="es-MX" smtClean="0"/>
              <a:t>04/04/2016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FDB11-49C5-4159-8631-00F43DA34AC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089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Historia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MX" dirty="0"/>
              <a:t>¿QUIENES SOMOS?</a:t>
            </a:r>
          </a:p>
          <a:p>
            <a:pPr marL="0" indent="0">
              <a:buNone/>
            </a:pPr>
            <a:r>
              <a:rPr lang="es-MX" b="1" dirty="0" err="1" smtClean="0"/>
              <a:t>Fluxal</a:t>
            </a:r>
            <a:r>
              <a:rPr lang="es-MX" b="1" dirty="0"/>
              <a:t>, S.A. de C.V. </a:t>
            </a:r>
            <a:r>
              <a:rPr lang="es-MX" dirty="0"/>
              <a:t>Nació en el 2008 para servir a la</a:t>
            </a:r>
          </a:p>
          <a:p>
            <a:pPr marL="0" indent="0">
              <a:buNone/>
            </a:pPr>
            <a:r>
              <a:rPr lang="es-MX" dirty="0"/>
              <a:t>Industria de la fundición y la industria siderúrgica, con</a:t>
            </a:r>
          </a:p>
          <a:p>
            <a:pPr marL="0" indent="0">
              <a:buNone/>
            </a:pPr>
            <a:r>
              <a:rPr lang="es-MX" dirty="0"/>
              <a:t>el suministro de Materias Primas como:</a:t>
            </a:r>
          </a:p>
          <a:p>
            <a:pPr marL="0" indent="0">
              <a:buNone/>
            </a:pPr>
            <a:r>
              <a:rPr lang="es-MX" dirty="0" smtClean="0"/>
              <a:t>Polvos </a:t>
            </a:r>
            <a:r>
              <a:rPr lang="es-MX" dirty="0"/>
              <a:t>Aislantes, Escorias Sintéticas, Carbón </a:t>
            </a:r>
            <a:r>
              <a:rPr lang="es-MX" dirty="0" err="1"/>
              <a:t>Coke</a:t>
            </a:r>
            <a:r>
              <a:rPr lang="es-MX" dirty="0"/>
              <a:t>,</a:t>
            </a:r>
          </a:p>
          <a:p>
            <a:pPr marL="0" indent="0">
              <a:buNone/>
            </a:pPr>
            <a:r>
              <a:rPr lang="es-MX" dirty="0" err="1"/>
              <a:t>Coke</a:t>
            </a:r>
            <a:r>
              <a:rPr lang="es-MX" dirty="0"/>
              <a:t> de Petróleo, Antracitas, Asesoría y Servicios.</a:t>
            </a:r>
          </a:p>
          <a:p>
            <a:pPr marL="0" indent="0">
              <a:buNone/>
            </a:pPr>
            <a:r>
              <a:rPr lang="es-MX" dirty="0"/>
              <a:t>Sus integrantes cuentan con más de 30 años de</a:t>
            </a:r>
          </a:p>
          <a:p>
            <a:pPr marL="0" indent="0">
              <a:buNone/>
            </a:pPr>
            <a:r>
              <a:rPr lang="es-MX" dirty="0"/>
              <a:t>experiencia en la industria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dirty="0" smtClean="0"/>
              <a:t>En esta misma fecha comienza nuestra relación Comercial con REPRESENTACIONES GR buscando ofrecer más y mejores productos y servicios </a:t>
            </a:r>
            <a:r>
              <a:rPr lang="es-MX" dirty="0" err="1" smtClean="0"/>
              <a:t>atraves</a:t>
            </a:r>
            <a:r>
              <a:rPr lang="es-MX" dirty="0" smtClean="0"/>
              <a:t> de esta Unión de esfuerzos y Generando una </a:t>
            </a:r>
            <a:r>
              <a:rPr lang="es-MX" dirty="0" err="1" smtClean="0"/>
              <a:t>Sinérgia</a:t>
            </a:r>
            <a:r>
              <a:rPr lang="es-MX" dirty="0" smtClean="0"/>
              <a:t> que nos ha llevado a ser Proveedores confiables y en desarrollo continuo así como SUMANDO el conocimiento técnico , de mercados y servicios.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49037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63689" y="3048184"/>
            <a:ext cx="61206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i="1" dirty="0"/>
              <a:t>Clientes y socios </a:t>
            </a:r>
            <a:r>
              <a:rPr lang="es-MX" sz="2800" b="1" i="1" dirty="0" smtClean="0"/>
              <a:t>comerciales</a:t>
            </a:r>
            <a:endParaRPr lang="es-MX" sz="2800" b="1" i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921" y="792509"/>
            <a:ext cx="2009775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293096"/>
            <a:ext cx="261937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116758"/>
            <a:ext cx="2448272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589" y="1606951"/>
            <a:ext cx="2988332" cy="1195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0442" y="4554562"/>
            <a:ext cx="180975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6948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Productos y Mercados</a:t>
            </a:r>
            <a:endParaRPr lang="es-MX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6605" y="1333286"/>
            <a:ext cx="2532268" cy="1657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5424305"/>
            <a:ext cx="2398681" cy="1343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899592" y="134076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b="1" dirty="0"/>
              <a:t>Desarrollamos productos a la medida de sus necesidades:</a:t>
            </a:r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1000386" y="2047244"/>
            <a:ext cx="5814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/>
              <a:t>Recicladora de Plomo:</a:t>
            </a:r>
          </a:p>
          <a:p>
            <a:r>
              <a:rPr lang="es-MX" dirty="0"/>
              <a:t>Antracitas, Finos de </a:t>
            </a:r>
            <a:r>
              <a:rPr lang="es-MX" dirty="0" err="1"/>
              <a:t>Coke</a:t>
            </a:r>
            <a:r>
              <a:rPr lang="es-MX" dirty="0"/>
              <a:t> para su horno rotatorio.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1022803" y="2852936"/>
            <a:ext cx="767607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/>
              <a:t>Fundición de Acero:</a:t>
            </a:r>
          </a:p>
          <a:p>
            <a:endParaRPr lang="es-MX" dirty="0" smtClean="0"/>
          </a:p>
          <a:p>
            <a:r>
              <a:rPr lang="es-MX" dirty="0" smtClean="0"/>
              <a:t>En </a:t>
            </a:r>
            <a:r>
              <a:rPr lang="es-MX" dirty="0"/>
              <a:t>el Horno de Fusión con Fundentes, Reductores y Escorias Espumantes.</a:t>
            </a:r>
          </a:p>
          <a:p>
            <a:r>
              <a:rPr lang="es-MX" dirty="0"/>
              <a:t>En el Tratamiento de Afino con agentes Reductores, Fundentes y</a:t>
            </a:r>
          </a:p>
          <a:p>
            <a:endParaRPr lang="es-MX" dirty="0" smtClean="0"/>
          </a:p>
          <a:p>
            <a:r>
              <a:rPr lang="es-MX" dirty="0" err="1" smtClean="0"/>
              <a:t>Desulfurantes</a:t>
            </a:r>
            <a:r>
              <a:rPr lang="es-MX" dirty="0"/>
              <a:t>.</a:t>
            </a:r>
          </a:p>
          <a:p>
            <a:r>
              <a:rPr lang="es-MX" dirty="0"/>
              <a:t>En la Olla de Vaciado Polvos Aislantes Ácidos y Básicos.</a:t>
            </a:r>
          </a:p>
          <a:p>
            <a:r>
              <a:rPr lang="es-MX" dirty="0"/>
              <a:t>En el Distribuidor de Colada Continua: Polvos Aislantes y </a:t>
            </a:r>
            <a:r>
              <a:rPr lang="es-MX" dirty="0" err="1"/>
              <a:t>Fluxes</a:t>
            </a:r>
            <a:r>
              <a:rPr lang="es-MX" dirty="0"/>
              <a:t> que</a:t>
            </a:r>
          </a:p>
          <a:p>
            <a:r>
              <a:rPr lang="es-MX" dirty="0"/>
              <a:t>ayudan a mantener las inclusiones en la escoria, evitando la oxidación y</a:t>
            </a:r>
          </a:p>
          <a:p>
            <a:r>
              <a:rPr lang="es-MX" dirty="0"/>
              <a:t>pérdida de temperatura durante el proceso.</a:t>
            </a:r>
          </a:p>
          <a:p>
            <a:r>
              <a:rPr lang="es-MX" dirty="0"/>
              <a:t>En Olla de Afino, con Carbones de ajuste de alta pureza</a:t>
            </a:r>
          </a:p>
          <a:p>
            <a:r>
              <a:rPr lang="es-MX" dirty="0"/>
              <a:t>como Antracita y </a:t>
            </a:r>
            <a:r>
              <a:rPr lang="es-MX" dirty="0" err="1"/>
              <a:t>Coke</a:t>
            </a:r>
            <a:r>
              <a:rPr lang="es-MX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2029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Productos y Mercados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000" b="1" dirty="0"/>
              <a:t>La Antracita </a:t>
            </a:r>
            <a:r>
              <a:rPr lang="es-MX" sz="2000" dirty="0"/>
              <a:t>es un mineral </a:t>
            </a:r>
            <a:r>
              <a:rPr lang="es-MX" sz="2000" dirty="0" smtClean="0"/>
              <a:t>que se </a:t>
            </a:r>
            <a:r>
              <a:rPr lang="es-MX" sz="2000" dirty="0"/>
              <a:t>extrae del subsuelo a través</a:t>
            </a:r>
          </a:p>
          <a:p>
            <a:pPr marL="0" indent="0">
              <a:buNone/>
            </a:pPr>
            <a:r>
              <a:rPr lang="es-MX" sz="2000" dirty="0"/>
              <a:t>de un proceso de minado. </a:t>
            </a:r>
            <a:r>
              <a:rPr lang="es-MX" sz="2000" dirty="0" smtClean="0"/>
              <a:t>La antracita </a:t>
            </a:r>
            <a:r>
              <a:rPr lang="es-MX" sz="2000" dirty="0"/>
              <a:t>contiene un elevado</a:t>
            </a:r>
          </a:p>
          <a:p>
            <a:pPr marL="0" indent="0">
              <a:buNone/>
            </a:pPr>
            <a:r>
              <a:rPr lang="es-MX" sz="2000" dirty="0"/>
              <a:t>porcentaje de carbono, con </a:t>
            </a:r>
            <a:r>
              <a:rPr lang="es-MX" sz="2000" dirty="0" smtClean="0"/>
              <a:t>un mínimo </a:t>
            </a:r>
            <a:r>
              <a:rPr lang="es-MX" sz="2000" dirty="0"/>
              <a:t>de azufre y </a:t>
            </a:r>
            <a:r>
              <a:rPr lang="es-MX" sz="2000" dirty="0" smtClean="0"/>
              <a:t>bajos volátiles</a:t>
            </a:r>
            <a:r>
              <a:rPr lang="es-MX" sz="2000" dirty="0"/>
              <a:t>, que hacen de </a:t>
            </a:r>
            <a:r>
              <a:rPr lang="es-MX" sz="2000" dirty="0" smtClean="0"/>
              <a:t>éste producto </a:t>
            </a:r>
            <a:r>
              <a:rPr lang="es-MX" sz="2000" dirty="0"/>
              <a:t>una opción </a:t>
            </a:r>
            <a:r>
              <a:rPr lang="es-MX" sz="2000" dirty="0" smtClean="0"/>
              <a:t>excelente para </a:t>
            </a:r>
            <a:r>
              <a:rPr lang="es-MX" sz="2000" dirty="0"/>
              <a:t>ser utilizado como un </a:t>
            </a:r>
            <a:r>
              <a:rPr lang="es-MX" sz="2000" dirty="0" smtClean="0"/>
              <a:t>agente reductor.</a:t>
            </a:r>
          </a:p>
          <a:p>
            <a:pPr marL="0" indent="0">
              <a:buNone/>
            </a:pPr>
            <a:endParaRPr lang="es-MX" sz="2000" dirty="0" smtClean="0"/>
          </a:p>
          <a:p>
            <a:pPr marL="0" indent="0">
              <a:buNone/>
            </a:pPr>
            <a:endParaRPr lang="es-MX" sz="2000" dirty="0"/>
          </a:p>
          <a:p>
            <a:pPr marL="0" indent="0">
              <a:buNone/>
            </a:pPr>
            <a:r>
              <a:rPr lang="es-MX" sz="2000" b="1" i="1" dirty="0" smtClean="0"/>
              <a:t>La </a:t>
            </a:r>
            <a:r>
              <a:rPr lang="es-MX" sz="2000" b="1" i="1" dirty="0"/>
              <a:t>escoria sintética </a:t>
            </a:r>
            <a:r>
              <a:rPr lang="es-MX" sz="2000" b="1" i="1" dirty="0" err="1"/>
              <a:t>desulfurante</a:t>
            </a:r>
            <a:r>
              <a:rPr lang="es-MX" sz="2000" b="1" i="1" dirty="0"/>
              <a:t> </a:t>
            </a:r>
            <a:r>
              <a:rPr lang="es-MX" sz="2000" dirty="0"/>
              <a:t>para </a:t>
            </a:r>
            <a:endParaRPr lang="es-MX" sz="2000" dirty="0" smtClean="0"/>
          </a:p>
          <a:p>
            <a:pPr marL="0" indent="0">
              <a:buNone/>
            </a:pPr>
            <a:r>
              <a:rPr lang="es-MX" sz="2000" dirty="0" smtClean="0"/>
              <a:t>tratamiento en </a:t>
            </a:r>
            <a:r>
              <a:rPr lang="es-MX" sz="2000" dirty="0"/>
              <a:t>Horno Olla </a:t>
            </a:r>
            <a:r>
              <a:rPr lang="es-MX" sz="2000" b="1" dirty="0"/>
              <a:t>FUNDERLAF-CG </a:t>
            </a:r>
            <a:r>
              <a:rPr lang="es-MX" sz="2000" dirty="0"/>
              <a:t>es </a:t>
            </a:r>
            <a:endParaRPr lang="es-MX" sz="2000" dirty="0" smtClean="0"/>
          </a:p>
          <a:p>
            <a:pPr marL="0" indent="0">
              <a:buNone/>
            </a:pPr>
            <a:r>
              <a:rPr lang="es-MX" sz="2000" dirty="0" smtClean="0"/>
              <a:t>una </a:t>
            </a:r>
            <a:r>
              <a:rPr lang="es-MX" sz="2000" dirty="0"/>
              <a:t>mezcla </a:t>
            </a:r>
            <a:r>
              <a:rPr lang="es-MX" sz="2000" dirty="0" smtClean="0"/>
              <a:t>de agentes </a:t>
            </a:r>
            <a:r>
              <a:rPr lang="es-MX" sz="2000" dirty="0"/>
              <a:t>reductores para </a:t>
            </a:r>
            <a:r>
              <a:rPr lang="es-MX" sz="2000" dirty="0" smtClean="0"/>
              <a:t>favorecer</a:t>
            </a:r>
          </a:p>
          <a:p>
            <a:pPr marL="0" indent="0">
              <a:buNone/>
            </a:pPr>
            <a:r>
              <a:rPr lang="es-MX" sz="2000" dirty="0" smtClean="0"/>
              <a:t>la estabilidad del </a:t>
            </a:r>
            <a:r>
              <a:rPr lang="es-MX" sz="2000" dirty="0"/>
              <a:t>arco eléctrico en el Horno Olla y ayuda </a:t>
            </a:r>
            <a:r>
              <a:rPr lang="es-MX" sz="2000" dirty="0" smtClean="0"/>
              <a:t>a formar </a:t>
            </a:r>
            <a:r>
              <a:rPr lang="es-MX" sz="2000" dirty="0"/>
              <a:t>una escoria sintética reductora, capaz </a:t>
            </a:r>
            <a:r>
              <a:rPr lang="es-MX" sz="2000" dirty="0" smtClean="0"/>
              <a:t>de retener </a:t>
            </a:r>
            <a:r>
              <a:rPr lang="es-MX" sz="2000" dirty="0"/>
              <a:t>inclusiones y ayudar a los procesos</a:t>
            </a:r>
          </a:p>
          <a:p>
            <a:pPr marL="0" indent="0">
              <a:buNone/>
            </a:pPr>
            <a:r>
              <a:rPr lang="es-MX" sz="2000" dirty="0"/>
              <a:t>metalúrgicos de Horno de Afino. Por su </a:t>
            </a:r>
            <a:r>
              <a:rPr lang="es-MX" sz="2000" dirty="0" smtClean="0"/>
              <a:t>contenido de </a:t>
            </a:r>
            <a:r>
              <a:rPr lang="es-MX" sz="2000" dirty="0" err="1"/>
              <a:t>CaO</a:t>
            </a:r>
            <a:r>
              <a:rPr lang="es-MX" sz="2000" dirty="0"/>
              <a:t> y </a:t>
            </a:r>
            <a:r>
              <a:rPr lang="es-MX" sz="2000" dirty="0" err="1"/>
              <a:t>MgO</a:t>
            </a:r>
            <a:r>
              <a:rPr lang="es-MX" sz="2000" dirty="0"/>
              <a:t> mantiene la basicidad de la </a:t>
            </a:r>
            <a:r>
              <a:rPr lang="es-MX" sz="2000" dirty="0" smtClean="0"/>
              <a:t>escoria y </a:t>
            </a:r>
            <a:r>
              <a:rPr lang="es-MX" sz="2000" dirty="0"/>
              <a:t>protege al refractario de la olla del </a:t>
            </a:r>
            <a:r>
              <a:rPr lang="es-MX" sz="2000" dirty="0" smtClean="0"/>
              <a:t>ataque químico</a:t>
            </a:r>
            <a:r>
              <a:rPr lang="es-MX" sz="2000" dirty="0"/>
              <a:t>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2996952"/>
            <a:ext cx="28575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3804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Productos y Mercados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MX" dirty="0"/>
              <a:t>El objetivo de estos productos es ayudar en </a:t>
            </a:r>
            <a:r>
              <a:rPr lang="es-MX" dirty="0" smtClean="0"/>
              <a:t>la producción </a:t>
            </a:r>
            <a:r>
              <a:rPr lang="es-MX" dirty="0"/>
              <a:t>de Acero limpio al mejor costo</a:t>
            </a:r>
          </a:p>
          <a:p>
            <a:pPr marL="0" indent="0">
              <a:buNone/>
            </a:pPr>
            <a:r>
              <a:rPr lang="es-MX" dirty="0"/>
              <a:t>cuidando el refractario de los equipos relacionados</a:t>
            </a:r>
          </a:p>
          <a:p>
            <a:pPr marL="0" indent="0">
              <a:buNone/>
            </a:pPr>
            <a:r>
              <a:rPr lang="es-MX" dirty="0"/>
              <a:t>desde el Horno de Fusión, Olla de Vaciado,</a:t>
            </a:r>
          </a:p>
          <a:p>
            <a:pPr marL="0" indent="0">
              <a:buNone/>
            </a:pPr>
            <a:r>
              <a:rPr lang="es-MX" dirty="0"/>
              <a:t>Tratamiento en Metalurgia Secundaria y el</a:t>
            </a:r>
          </a:p>
          <a:p>
            <a:pPr marL="0" indent="0">
              <a:buNone/>
            </a:pPr>
            <a:r>
              <a:rPr lang="es-MX" dirty="0"/>
              <a:t>distribuidor en la Colada Continua.</a:t>
            </a:r>
          </a:p>
          <a:p>
            <a:pPr marL="0" indent="0">
              <a:buNone/>
            </a:pPr>
            <a:r>
              <a:rPr lang="es-MX" dirty="0" smtClean="0"/>
              <a:t>Algunos </a:t>
            </a:r>
            <a:r>
              <a:rPr lang="es-MX" dirty="0"/>
              <a:t>materiales que puede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contener</a:t>
            </a:r>
            <a:r>
              <a:rPr lang="es-MX" dirty="0"/>
              <a:t>:</a:t>
            </a:r>
          </a:p>
          <a:p>
            <a:pPr marL="0" indent="0">
              <a:buNone/>
            </a:pPr>
            <a:r>
              <a:rPr lang="es-MX" dirty="0" smtClean="0"/>
              <a:t>%</a:t>
            </a:r>
            <a:r>
              <a:rPr lang="es-MX" dirty="0"/>
              <a:t>Al2O3 % </a:t>
            </a:r>
            <a:r>
              <a:rPr lang="es-MX" dirty="0" err="1"/>
              <a:t>CaO</a:t>
            </a:r>
            <a:r>
              <a:rPr lang="es-MX" dirty="0"/>
              <a:t> %Al</a:t>
            </a:r>
          </a:p>
          <a:p>
            <a:pPr marL="0" indent="0">
              <a:buNone/>
            </a:pPr>
            <a:r>
              <a:rPr lang="es-MX" dirty="0" smtClean="0"/>
              <a:t>% </a:t>
            </a:r>
            <a:r>
              <a:rPr lang="es-MX" dirty="0"/>
              <a:t>SiO2 % </a:t>
            </a:r>
            <a:r>
              <a:rPr lang="es-MX" dirty="0" err="1"/>
              <a:t>MgO</a:t>
            </a:r>
            <a:r>
              <a:rPr lang="es-MX" dirty="0"/>
              <a:t> % </a:t>
            </a:r>
            <a:r>
              <a:rPr lang="es-MX" dirty="0" smtClean="0"/>
              <a:t>CaC2</a:t>
            </a:r>
          </a:p>
          <a:p>
            <a:pPr marL="0" indent="0">
              <a:buNone/>
            </a:pPr>
            <a:r>
              <a:rPr lang="es-MX" dirty="0" smtClean="0"/>
              <a:t>Para </a:t>
            </a:r>
            <a:r>
              <a:rPr lang="es-MX" dirty="0"/>
              <a:t>favorecer el acero limpio desarrollamos </a:t>
            </a:r>
            <a:r>
              <a:rPr lang="es-MX" dirty="0" smtClean="0"/>
              <a:t>escorias sintéticas </a:t>
            </a:r>
            <a:r>
              <a:rPr lang="es-MX" b="1" dirty="0"/>
              <a:t>reductoras y básicas de bajo punto </a:t>
            </a:r>
            <a:r>
              <a:rPr lang="es-MX" b="1" dirty="0" smtClean="0"/>
              <a:t>de fusión </a:t>
            </a:r>
            <a:r>
              <a:rPr lang="es-MX" b="1" dirty="0"/>
              <a:t>que se forman rápidamente en el Horno Olla </a:t>
            </a:r>
            <a:r>
              <a:rPr lang="es-MX" b="1" dirty="0" smtClean="0"/>
              <a:t>y el </a:t>
            </a:r>
            <a:r>
              <a:rPr lang="es-MX" b="1" dirty="0"/>
              <a:t>Distribuidor, </a:t>
            </a:r>
            <a:r>
              <a:rPr lang="es-MX" dirty="0"/>
              <a:t>empezando la desulfuración y la</a:t>
            </a:r>
          </a:p>
          <a:p>
            <a:pPr marL="0" indent="0">
              <a:buNone/>
            </a:pPr>
            <a:r>
              <a:rPr lang="es-MX" dirty="0"/>
              <a:t>retención de inclusiones en esta nueva escoria.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510068"/>
            <a:ext cx="2415208" cy="1802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6889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480</Words>
  <Application>Microsoft Office PowerPoint</Application>
  <PresentationFormat>On-screen Show (4:3)</PresentationFormat>
  <Paragraphs>50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Historia</vt:lpstr>
      <vt:lpstr>PowerPoint Presentation</vt:lpstr>
      <vt:lpstr>Productos y Mercados</vt:lpstr>
      <vt:lpstr>Productos y Mercados</vt:lpstr>
      <vt:lpstr>Productos y Mercados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Historia</dc:title>
  <dc:creator>JUANFRA</dc:creator>
  <cp:lastModifiedBy>CARLOS CRUZ</cp:lastModifiedBy>
  <cp:revision>5</cp:revision>
  <dcterms:created xsi:type="dcterms:W3CDTF">2016-01-28T23:09:31Z</dcterms:created>
  <dcterms:modified xsi:type="dcterms:W3CDTF">2016-04-04T18:20:41Z</dcterms:modified>
</cp:coreProperties>
</file>