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25E8-5C7C-4546-91C6-48F86583F7B0}" type="datetimeFigureOut">
              <a:rPr lang="es-MX" smtClean="0"/>
              <a:t>28/01/2016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26A0-17F7-413B-9223-96EB2157C5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1771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25E8-5C7C-4546-91C6-48F86583F7B0}" type="datetimeFigureOut">
              <a:rPr lang="es-MX" smtClean="0"/>
              <a:t>28/01/2016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26A0-17F7-413B-9223-96EB2157C5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49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25E8-5C7C-4546-91C6-48F86583F7B0}" type="datetimeFigureOut">
              <a:rPr lang="es-MX" smtClean="0"/>
              <a:t>28/01/2016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26A0-17F7-413B-9223-96EB2157C5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887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25E8-5C7C-4546-91C6-48F86583F7B0}" type="datetimeFigureOut">
              <a:rPr lang="es-MX" smtClean="0"/>
              <a:t>28/01/2016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26A0-17F7-413B-9223-96EB2157C5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438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25E8-5C7C-4546-91C6-48F86583F7B0}" type="datetimeFigureOut">
              <a:rPr lang="es-MX" smtClean="0"/>
              <a:t>28/01/2016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26A0-17F7-413B-9223-96EB2157C5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8148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25E8-5C7C-4546-91C6-48F86583F7B0}" type="datetimeFigureOut">
              <a:rPr lang="es-MX" smtClean="0"/>
              <a:t>28/01/2016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26A0-17F7-413B-9223-96EB2157C5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838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25E8-5C7C-4546-91C6-48F86583F7B0}" type="datetimeFigureOut">
              <a:rPr lang="es-MX" smtClean="0"/>
              <a:t>28/01/2016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26A0-17F7-413B-9223-96EB2157C5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5299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25E8-5C7C-4546-91C6-48F86583F7B0}" type="datetimeFigureOut">
              <a:rPr lang="es-MX" smtClean="0"/>
              <a:t>28/01/2016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26A0-17F7-413B-9223-96EB2157C5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146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25E8-5C7C-4546-91C6-48F86583F7B0}" type="datetimeFigureOut">
              <a:rPr lang="es-MX" smtClean="0"/>
              <a:t>28/01/2016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26A0-17F7-413B-9223-96EB2157C5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473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25E8-5C7C-4546-91C6-48F86583F7B0}" type="datetimeFigureOut">
              <a:rPr lang="es-MX" smtClean="0"/>
              <a:t>28/01/2016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26A0-17F7-413B-9223-96EB2157C5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31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25E8-5C7C-4546-91C6-48F86583F7B0}" type="datetimeFigureOut">
              <a:rPr lang="es-MX" smtClean="0"/>
              <a:t>28/01/2016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26A0-17F7-413B-9223-96EB2157C5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37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125E8-5C7C-4546-91C6-48F86583F7B0}" type="datetimeFigureOut">
              <a:rPr lang="es-MX" smtClean="0"/>
              <a:t>28/01/2016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B26A0-17F7-413B-9223-96EB2157C5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827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Reciclaje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La reutilización de los recursos conlleva a mantener un mundo mejor para nosotros y nuestros hijos.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http://redbin.es/blog/wp-content/uploads/2013/05/Simbolo-de-reciclaje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04664"/>
            <a:ext cx="2031003" cy="2002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378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Productos y Sub Productos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Con diversos proveedores y procesos podemos reciclar :</a:t>
            </a:r>
          </a:p>
          <a:p>
            <a:r>
              <a:rPr lang="es-MX" b="1" i="1" dirty="0" smtClean="0">
                <a:solidFill>
                  <a:schemeClr val="accent2">
                    <a:lumMod val="75000"/>
                  </a:schemeClr>
                </a:solidFill>
              </a:rPr>
              <a:t>Lodos</a:t>
            </a:r>
          </a:p>
          <a:p>
            <a:r>
              <a:rPr lang="es-MX" b="1" i="1" dirty="0" smtClean="0">
                <a:solidFill>
                  <a:schemeClr val="accent2">
                    <a:lumMod val="75000"/>
                  </a:schemeClr>
                </a:solidFill>
              </a:rPr>
              <a:t>Polvos</a:t>
            </a:r>
          </a:p>
          <a:p>
            <a:r>
              <a:rPr lang="es-MX" b="1" i="1" dirty="0" smtClean="0">
                <a:solidFill>
                  <a:schemeClr val="accent2">
                    <a:lumMod val="75000"/>
                  </a:schemeClr>
                </a:solidFill>
              </a:rPr>
              <a:t>Escorias</a:t>
            </a:r>
          </a:p>
          <a:p>
            <a:r>
              <a:rPr lang="es-MX" b="1" i="1" dirty="0" smtClean="0">
                <a:solidFill>
                  <a:schemeClr val="accent2">
                    <a:lumMod val="75000"/>
                  </a:schemeClr>
                </a:solidFill>
              </a:rPr>
              <a:t>Finos</a:t>
            </a:r>
          </a:p>
          <a:p>
            <a:r>
              <a:rPr lang="es-MX" b="1" i="1" dirty="0" smtClean="0">
                <a:solidFill>
                  <a:schemeClr val="accent2">
                    <a:lumMod val="75000"/>
                  </a:schemeClr>
                </a:solidFill>
              </a:rPr>
              <a:t>Fluidos</a:t>
            </a:r>
          </a:p>
          <a:p>
            <a:endParaRPr lang="es-MX" dirty="0" smtClean="0"/>
          </a:p>
          <a:p>
            <a:r>
              <a:rPr lang="es-MX" dirty="0" smtClean="0"/>
              <a:t>Que contengan materiales como. Cobre, Oro, Platino, Plata, Germanio, Plomo, Estaño, Vanadio, Etc.</a:t>
            </a:r>
          </a:p>
          <a:p>
            <a:endParaRPr lang="es-MX" dirty="0"/>
          </a:p>
          <a:p>
            <a:pPr marL="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7888549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58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Reciclaje</vt:lpstr>
      <vt:lpstr>Productos y Sub Productos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Reciclaje</dc:title>
  <dc:creator>JUANFRA</dc:creator>
  <cp:lastModifiedBy>JUANFRA</cp:lastModifiedBy>
  <cp:revision>2</cp:revision>
  <dcterms:created xsi:type="dcterms:W3CDTF">2016-01-28T14:56:20Z</dcterms:created>
  <dcterms:modified xsi:type="dcterms:W3CDTF">2016-01-28T15:13:10Z</dcterms:modified>
</cp:coreProperties>
</file>